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A8E"/>
    <a:srgbClr val="3C3C3B"/>
    <a:srgbClr val="C64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Objects="1" showGuides="1">
      <p:cViewPr varScale="1">
        <p:scale>
          <a:sx n="121" d="100"/>
          <a:sy n="121" d="100"/>
        </p:scale>
        <p:origin x="1904" y="176"/>
      </p:cViewPr>
      <p:guideLst>
        <p:guide orient="horz" pos="2112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AB70E-44A8-B242-B5D5-EA7AC6FD76FE}" type="datetimeFigureOut">
              <a:rPr lang="en-US" smtClean="0"/>
              <a:pPr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6A4E-D740-DF43-BC1E-331F01C90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DB491-CD8A-7845-855D-27860CF4D002}" type="datetimeFigureOut">
              <a:rPr lang="en-US" smtClean="0"/>
              <a:pPr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90FB9-B68A-0F48-9F11-52382F332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26"/>
            <a:ext cx="9144000" cy="6858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CEB29EC-1EDA-D047-A4AB-BA1EDFDAD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070" y="5377070"/>
            <a:ext cx="4757531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IL" dirty="0"/>
              <a:t>Click here to add title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033670"/>
          </a:xfrm>
        </p:spPr>
        <p:txBody>
          <a:bodyPr anchor="ctr">
            <a:normAutofit/>
          </a:bodyPr>
          <a:lstStyle>
            <a:lvl1pPr algn="l">
              <a:defRPr sz="2500" b="1" i="0">
                <a:solidFill>
                  <a:srgbClr val="175A8E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144963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000" b="0" i="0">
                <a:solidFill>
                  <a:srgbClr val="3C3C3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9BE1DD-84E2-FA4C-AC6A-81F3A2363E17}"/>
              </a:ext>
            </a:extLst>
          </p:cNvPr>
          <p:cNvSpPr txBox="1">
            <a:spLocks/>
          </p:cNvSpPr>
          <p:nvPr userDrawn="1"/>
        </p:nvSpPr>
        <p:spPr>
          <a:xfrm>
            <a:off x="8601740" y="6352564"/>
            <a:ext cx="389860" cy="367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175A8E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97674E-16A8-EB4C-8FFD-274426B9B8AB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368C3-A69B-9C42-A5B5-12E55CE8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B4784-E22D-1E43-B2FF-19E3933F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0E9-62EF-0C47-AA16-15649CF6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water, holding&#10;&#10;Description automatically generated">
            <a:extLst>
              <a:ext uri="{FF2B5EF4-FFF2-40B4-BE49-F238E27FC236}">
                <a16:creationId xmlns:a16="http://schemas.microsoft.com/office/drawing/2014/main" id="{5DA11972-0105-5840-9890-ECD3FFFC8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674E-16A8-EB4C-8FFD-274426B9B8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4859867"/>
            <a:ext cx="6620934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Date: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461BC-28D0-2342-AB11-6981B49D6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D95E-E8F1-9E43-8DF4-78EAF623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0CAF-39CB-CB40-9FB2-18DAC0C65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4725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25CC-C8C2-4845-A8AE-BBEE0A7B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8DE48-29B8-AA49-80F8-42825B850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3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133D45-F054-6941-B990-D3948EA6646E}"/>
              </a:ext>
            </a:extLst>
          </p:cNvPr>
          <p:cNvSpPr txBox="1"/>
          <p:nvPr/>
        </p:nvSpPr>
        <p:spPr>
          <a:xfrm>
            <a:off x="0" y="22860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5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512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4" ma:contentTypeDescription="Create a new document." ma:contentTypeScope="" ma:versionID="7a3d31ca8def8863ce3e3e358b0799df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3b7f00eb838af52858a420cf2bab6919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C747D7-4EBE-4142-8D19-E6ECD7DBA783}"/>
</file>

<file path=customXml/itemProps2.xml><?xml version="1.0" encoding="utf-8"?>
<ds:datastoreItem xmlns:ds="http://schemas.openxmlformats.org/officeDocument/2006/customXml" ds:itemID="{D48A30CA-F0DC-4349-AAD3-06D8DFCEF287}"/>
</file>

<file path=customXml/itemProps3.xml><?xml version="1.0" encoding="utf-8"?>
<ds:datastoreItem xmlns:ds="http://schemas.openxmlformats.org/officeDocument/2006/customXml" ds:itemID="{9D3E1A75-ED46-4556-8C35-DCE6945F2E67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</Words>
  <Application>Microsoft Macintosh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Lato</vt:lpstr>
      <vt:lpstr>Lato Light</vt:lpstr>
      <vt:lpstr>Lato Semibold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in One or Two Lines </dc:title>
  <dc:creator>Neal Gontmakher</dc:creator>
  <cp:lastModifiedBy>Neal Gontmakher</cp:lastModifiedBy>
  <cp:revision>18</cp:revision>
  <dcterms:created xsi:type="dcterms:W3CDTF">2014-08-14T09:21:11Z</dcterms:created>
  <dcterms:modified xsi:type="dcterms:W3CDTF">2020-04-13T11:58:17Z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