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A8E"/>
    <a:srgbClr val="3C3C3B"/>
    <a:srgbClr val="C64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Objects="1" showGuides="1">
      <p:cViewPr varScale="1">
        <p:scale>
          <a:sx n="121" d="100"/>
          <a:sy n="121" d="100"/>
        </p:scale>
        <p:origin x="744" y="176"/>
      </p:cViewPr>
      <p:guideLst>
        <p:guide orient="horz" pos="2112"/>
        <p:guide pos="38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AB70E-44A8-B242-B5D5-EA7AC6FD76FE}" type="datetimeFigureOut">
              <a:rPr lang="en-US" smtClean="0"/>
              <a:pPr/>
              <a:t>4/15/20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76A4E-D740-DF43-BC1E-331F01C90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DB491-CD8A-7845-855D-27860CF4D002}" type="datetimeFigureOut">
              <a:rPr lang="en-US" smtClean="0"/>
              <a:pPr/>
              <a:t>4/15/20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90FB9-B68A-0F48-9F11-52382F332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674E-16A8-EB4C-8FFD-274426B9B8A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5" y="610"/>
            <a:ext cx="12189829" cy="685677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ECD19B-98ED-894F-9C36-CE83AFD333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333999"/>
            <a:ext cx="5416827" cy="480391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100" b="0" i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en-US" dirty="0"/>
              <a:t>Click here to add title text</a:t>
            </a:r>
            <a:endParaRPr lang="en-I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9220200" cy="1219200"/>
          </a:xfrm>
        </p:spPr>
        <p:txBody>
          <a:bodyPr anchor="ctr">
            <a:normAutofit/>
          </a:bodyPr>
          <a:lstStyle>
            <a:lvl1pPr algn="l">
              <a:defRPr sz="2500" b="1" i="0">
                <a:solidFill>
                  <a:srgbClr val="175A8E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5"/>
            <a:ext cx="10134600" cy="4144963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3C3C3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000" b="0" i="0">
                <a:solidFill>
                  <a:srgbClr val="3C3C3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000" b="0" i="0">
                <a:solidFill>
                  <a:srgbClr val="3C3C3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2000" b="0" i="0">
                <a:solidFill>
                  <a:srgbClr val="3C3C3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2000" b="0" i="0">
                <a:solidFill>
                  <a:srgbClr val="3C3C3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A15A5B-230D-2E4C-B802-9A99639303EB}"/>
              </a:ext>
            </a:extLst>
          </p:cNvPr>
          <p:cNvSpPr txBox="1">
            <a:spLocks/>
          </p:cNvSpPr>
          <p:nvPr userDrawn="1"/>
        </p:nvSpPr>
        <p:spPr>
          <a:xfrm>
            <a:off x="11146640" y="6336956"/>
            <a:ext cx="375495" cy="367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rgbClr val="175A8E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97674E-16A8-EB4C-8FFD-274426B9B8AB}" type="slidenum">
              <a:rPr lang="en-US" sz="800" smtClean="0"/>
              <a:pPr algn="ctr"/>
              <a:t>‹#›</a:t>
            </a:fld>
            <a:endParaRPr lang="en-US" sz="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368C3-A69B-9C42-A5B5-12E55CE8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B4784-E22D-1E43-B2FF-19E3933F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A40E9-62EF-0C47-AA16-15649CF6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674E-16A8-EB4C-8FFD-274426B9B8A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A11972-0105-5840-9890-ECD3FFFC8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10"/>
            <a:ext cx="12192000" cy="685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3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674E-16A8-EB4C-8FFD-274426B9B8A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610"/>
            <a:ext cx="12192000" cy="6856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362206" y="4859874"/>
            <a:ext cx="6620935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178">
              <a:spcBef>
                <a:spcPct val="0"/>
              </a:spcBef>
              <a:defRPr/>
            </a:pPr>
            <a:r>
              <a:rPr lang="en-US" sz="1000" dirty="0">
                <a:solidFill>
                  <a:schemeClr val="bg1"/>
                </a:solidFill>
                <a:latin typeface="Verdana"/>
                <a:ea typeface="+mj-ea"/>
                <a:cs typeface="Verdana"/>
              </a:rPr>
              <a:t>Date: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9D52A-3B4D-1440-8530-2DF5566E2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D95E-E8F1-9E43-8DF4-78EAF623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C0CAF-39CB-CB40-9FB2-18DAC0C65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4725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3E42B-D662-5844-8C5E-BB107E84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69D36-C445-784A-8B4D-757F12529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9439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133D45-F054-6941-B990-D3948EA6646E}"/>
              </a:ext>
            </a:extLst>
          </p:cNvPr>
          <p:cNvSpPr txBox="1"/>
          <p:nvPr/>
        </p:nvSpPr>
        <p:spPr>
          <a:xfrm>
            <a:off x="0" y="228600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5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55126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4" ma:contentTypeDescription="Create a new document." ma:contentTypeScope="" ma:versionID="7a3d31ca8def8863ce3e3e358b0799df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3b7f00eb838af52858a420cf2bab6919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A91A624-19E3-44A0-AFA2-E675851BA409}"/>
</file>

<file path=customXml/itemProps2.xml><?xml version="1.0" encoding="utf-8"?>
<ds:datastoreItem xmlns:ds="http://schemas.openxmlformats.org/officeDocument/2006/customXml" ds:itemID="{CD667EC9-3AE0-49F8-AD1F-782C85398BEB}"/>
</file>

<file path=customXml/itemProps3.xml><?xml version="1.0" encoding="utf-8"?>
<ds:datastoreItem xmlns:ds="http://schemas.openxmlformats.org/officeDocument/2006/customXml" ds:itemID="{82EED524-A6E8-4D71-B4DC-E6D62801D7AD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</Words>
  <Application>Microsoft Macintosh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Lato</vt:lpstr>
      <vt:lpstr>Lato Light</vt:lpstr>
      <vt:lpstr>Lato Medium</vt:lpstr>
      <vt:lpstr>Lato Semibold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in One or Two Lines </dc:title>
  <dc:creator>Neal Gontmakher</dc:creator>
  <cp:lastModifiedBy>Neal Gontmakher</cp:lastModifiedBy>
  <cp:revision>23</cp:revision>
  <dcterms:created xsi:type="dcterms:W3CDTF">2014-08-14T09:21:11Z</dcterms:created>
  <dcterms:modified xsi:type="dcterms:W3CDTF">2020-04-15T09:09:14Z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