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3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6"/>
    <p:restoredTop sz="94641"/>
  </p:normalViewPr>
  <p:slideViewPr>
    <p:cSldViewPr snapToGrid="0" snapToObjects="1">
      <p:cViewPr varScale="1">
        <p:scale>
          <a:sx n="150" d="100"/>
          <a:sy n="150" d="100"/>
        </p:scale>
        <p:origin x="5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iana Angelova" userId="10dc1e8d-b96b-41e1-a76f-2e3776239b34" providerId="ADAL" clId="{43C93529-BD9C-4ED9-81A9-B09961B2B94C}"/>
    <pc:docChg chg="modSld">
      <pc:chgData name="Yuliana Angelova" userId="10dc1e8d-b96b-41e1-a76f-2e3776239b34" providerId="ADAL" clId="{43C93529-BD9C-4ED9-81A9-B09961B2B94C}" dt="2019-05-10T07:08:20.664" v="17" actId="20577"/>
      <pc:docMkLst>
        <pc:docMk/>
      </pc:docMkLst>
      <pc:sldChg chg="modSp">
        <pc:chgData name="Yuliana Angelova" userId="10dc1e8d-b96b-41e1-a76f-2e3776239b34" providerId="ADAL" clId="{43C93529-BD9C-4ED9-81A9-B09961B2B94C}" dt="2019-05-10T07:08:20.664" v="17" actId="20577"/>
        <pc:sldMkLst>
          <pc:docMk/>
          <pc:sldMk cId="338993921" sldId="256"/>
        </pc:sldMkLst>
        <pc:spChg chg="mod">
          <ac:chgData name="Yuliana Angelova" userId="10dc1e8d-b96b-41e1-a76f-2e3776239b34" providerId="ADAL" clId="{43C93529-BD9C-4ED9-81A9-B09961B2B94C}" dt="2019-05-10T07:08:20.664" v="17" actId="20577"/>
          <ac:spMkLst>
            <pc:docMk/>
            <pc:sldMk cId="338993921" sldId="256"/>
            <ac:spMk id="2" creationId="{744D6802-0604-FC47-9D81-8B96C699F2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796" y="841772"/>
            <a:ext cx="7263319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796" y="2701528"/>
            <a:ext cx="7263319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2383" y="453082"/>
            <a:ext cx="1645288" cy="38724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9796" y="453082"/>
            <a:ext cx="5570706" cy="38724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826" y="946827"/>
            <a:ext cx="3592221" cy="32942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894" y="946826"/>
            <a:ext cx="3592221" cy="32942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8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826" y="946826"/>
            <a:ext cx="3600530" cy="37613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8F4CB81-64AF-7D45-AB6D-C7040F2A993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46826" y="1394299"/>
            <a:ext cx="3592221" cy="2846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D9AFEE9-4EE3-484C-A80B-6610612C1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0894" y="1394298"/>
            <a:ext cx="3592221" cy="2846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7FBA19-B673-6840-A6B2-62C1E2AE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827" y="180875"/>
            <a:ext cx="7276288" cy="4675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68CC158-F26E-8043-AE42-17E931CAB99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623881" y="946826"/>
            <a:ext cx="3600530" cy="37613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3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1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826" y="824604"/>
            <a:ext cx="216565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126" y="824604"/>
            <a:ext cx="5002990" cy="34164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826" y="2107660"/>
            <a:ext cx="2165652" cy="21334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5412" y="824603"/>
            <a:ext cx="5027704" cy="357118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D2A0CD6-6B95-804E-A63F-711944D3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826" y="824604"/>
            <a:ext cx="216565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B353B4-E17F-2B4C-BB3B-5DA362E8C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6826" y="2107660"/>
            <a:ext cx="2165652" cy="21334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006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A9FC-2793-5F4D-AD69-1772F332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8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827" y="180875"/>
            <a:ext cx="7276288" cy="467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827" y="972766"/>
            <a:ext cx="7276288" cy="332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18202" y="4493419"/>
            <a:ext cx="64821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C061-A80E-6C4B-915E-5A922F6B845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4321" y="4493419"/>
            <a:ext cx="36005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9157" y="4499212"/>
            <a:ext cx="45395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4A9FC-2793-5F4D-AD69-1772F3321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4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F589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ED1D1D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ED1D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ED1D1D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ED1D1D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ED1D1D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4D6802-0604-FC47-9D81-8B96C699F25F}"/>
              </a:ext>
            </a:extLst>
          </p:cNvPr>
          <p:cNvSpPr txBox="1"/>
          <p:nvPr/>
        </p:nvSpPr>
        <p:spPr>
          <a:xfrm>
            <a:off x="830095" y="4001311"/>
            <a:ext cx="39040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Insert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33899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68F5-9EE2-694F-B82A-93586961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F8C05-2652-DD44-95E4-015298187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0E10B-2BB6-E945-A693-E9947C4DA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4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0" ma:contentTypeDescription="Create a new document." ma:contentTypeScope="" ma:versionID="fda3c4184adad207fb1dddaea9f61846">
  <xsd:schema xmlns:xsd="http://www.w3.org/2001/XMLSchema" xmlns:xs="http://www.w3.org/2001/XMLSchema" xmlns:p="http://schemas.microsoft.com/office/2006/metadata/properties" xmlns:ns2="f41fa17a-99c4-4c5f-bcb4-a52bd907e64f" xmlns:ns3="eb3f7de7-c935-4ca6-a12c-1f73773710ec" targetNamespace="http://schemas.microsoft.com/office/2006/metadata/properties" ma:root="true" ma:fieldsID="4463723bb7b7c32928c2e474905bf453" ns2:_="" ns3:_=""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4D5C3F-B9EA-43E4-A1DB-23EC09D2F7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ED40AD-3F21-4688-BBA4-8021B4E66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3E320A-CAAC-449B-B575-51C599FDBB6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b3f7de7-c935-4ca6-a12c-1f73773710ec"/>
    <ds:schemaRef ds:uri="f41fa17a-99c4-4c5f-bcb4-a52bd907e64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</Words>
  <Application>Microsoft Office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Yuliana Angelova</cp:lastModifiedBy>
  <cp:revision>15</cp:revision>
  <dcterms:created xsi:type="dcterms:W3CDTF">2019-02-19T08:25:53Z</dcterms:created>
  <dcterms:modified xsi:type="dcterms:W3CDTF">2019-05-10T07:08:26Z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