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99" d="100"/>
          <a:sy n="99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8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1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5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6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6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0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9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9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2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83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54006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text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118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1</Words>
  <Application>Microsoft Office PowerPoint</Application>
  <PresentationFormat>‫הצגה על המסך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user1</dc:creator>
  <cp:lastModifiedBy>user1</cp:lastModifiedBy>
  <cp:revision>14</cp:revision>
  <dcterms:created xsi:type="dcterms:W3CDTF">2017-08-03T14:24:19Z</dcterms:created>
  <dcterms:modified xsi:type="dcterms:W3CDTF">2018-04-23T18:24:48Z</dcterms:modified>
</cp:coreProperties>
</file>