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9" d="100"/>
          <a:sy n="99" d="100"/>
        </p:scale>
        <p:origin x="-84" y="-6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58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11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257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765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564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06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591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158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46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9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24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E7B7-5D1A-4174-8326-75FA182E56ED}" type="datetimeFigureOut">
              <a:rPr lang="he-IL" smtClean="0"/>
              <a:t>ח'/אייר/תשע"ח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7468-C018-4419-A146-1E7721C31D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83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48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7504" y="627534"/>
            <a:ext cx="8856984" cy="396044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text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1186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1</Words>
  <Application>Microsoft Office PowerPoint</Application>
  <PresentationFormat>‫הצגה על המסך (16:9)</PresentationFormat>
  <Paragraphs>1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user1</dc:creator>
  <cp:lastModifiedBy>user1</cp:lastModifiedBy>
  <cp:revision>16</cp:revision>
  <dcterms:created xsi:type="dcterms:W3CDTF">2017-08-03T14:24:19Z</dcterms:created>
  <dcterms:modified xsi:type="dcterms:W3CDTF">2018-04-23T18:23:39Z</dcterms:modified>
</cp:coreProperties>
</file>